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sldIdLst>
    <p:sldId id="256" r:id="rId2"/>
    <p:sldId id="262" r:id="rId3"/>
    <p:sldId id="257" r:id="rId4"/>
    <p:sldId id="276" r:id="rId5"/>
    <p:sldId id="263" r:id="rId6"/>
    <p:sldId id="277" r:id="rId7"/>
    <p:sldId id="279" r:id="rId8"/>
    <p:sldId id="278" r:id="rId9"/>
    <p:sldId id="280" r:id="rId10"/>
    <p:sldId id="264" r:id="rId11"/>
    <p:sldId id="265" r:id="rId12"/>
    <p:sldId id="266" r:id="rId13"/>
    <p:sldId id="268" r:id="rId14"/>
    <p:sldId id="269" r:id="rId15"/>
    <p:sldId id="270" r:id="rId16"/>
    <p:sldId id="274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222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1007555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95985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43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12614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28888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1232326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31114343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4419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6342918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451908645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0616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9B2E-CDAE-46A4-A16B-6287C6057039}" type="datetimeFigureOut">
              <a:rPr lang="en-GB" smtClean="0"/>
              <a:pPr/>
              <a:t>1.5.18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74510-DC16-485B-A8AA-6A88A00BE0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7172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AFBFA101-FCD1-4BB6-8D4D-A62A90AECF9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9BC7F3-73F4-45EF-8941-97B13AF1F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44021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Level 6, Group 6: Charlie Crew, George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Flude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, Alexander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Polley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and Callum Walsh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</a:t>
            </a:r>
          </a:p>
        </p:txBody>
      </p:sp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2E05596A-3845-4F26-83E8-9EC8ADEDC3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1586" y="86098"/>
            <a:ext cx="4554078" cy="4554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8054716-38DC-4260-9C22-DF33E51792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4" y="279180"/>
            <a:ext cx="9775370" cy="64927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88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887303D-889B-40BE-A10F-75CE75D44B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3074" name="Picture 2" descr="C:\Users\Games\Documents\GitHub\level-6-level-6-group-6\GoldGif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1384299"/>
            <a:ext cx="10404475" cy="498434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155C41-8AB2-4260-8DFA-B8F2C69C28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057" y="25400"/>
            <a:ext cx="4694996" cy="21618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1D695082-74C1-4FBA-A43F-00B6A9A86B16}"/>
              </a:ext>
            </a:extLst>
          </p:cNvPr>
          <p:cNvSpPr txBox="1">
            <a:spLocks/>
          </p:cNvSpPr>
          <p:nvPr/>
        </p:nvSpPr>
        <p:spPr>
          <a:xfrm>
            <a:off x="790258" y="452479"/>
            <a:ext cx="359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Final Game</a:t>
            </a:r>
          </a:p>
        </p:txBody>
      </p:sp>
    </p:spTree>
    <p:extLst>
      <p:ext uri="{BB962C8B-B14F-4D97-AF65-F5344CB8AC3E}">
        <p14:creationId xmlns="" xmlns:p14="http://schemas.microsoft.com/office/powerpoint/2010/main" val="2041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82EF35A-F758-4C80-BDE8-B841FFD102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ED8F698-817E-40F1-8CCD-23714B81D37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004" y="749300"/>
            <a:ext cx="12159922" cy="6684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B4DF129-9CD1-4055-A985-B7340C1E70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004" y="4544"/>
            <a:ext cx="9555696" cy="1864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654A04-88ED-4456-9433-05BDD1EE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Overall What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our players liked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5DD75B-584B-4458-A9E0-E8E681C0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72" y="2560211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Found the art to be visually pleasing. </a:t>
            </a:r>
          </a:p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Enjoyed having to interact with the Cat companion to open the games menu. </a:t>
            </a:r>
          </a:p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Enjoyed the visual feedback that would happen when painting an object. </a:t>
            </a:r>
          </a:p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Enjoyed the simplicity of the controls, weren’t hard to grasp how to play. </a:t>
            </a:r>
          </a:p>
          <a:p>
            <a:pPr marL="0" indent="0">
              <a:buNone/>
            </a:pPr>
            <a:endParaRPr lang="en-GB" sz="3200" b="1" dirty="0">
              <a:solidFill>
                <a:schemeClr val="accent1">
                  <a:lumMod val="75000"/>
                </a:schemeClr>
              </a:solidFill>
              <a:latin typeface="Ubuntu"/>
            </a:endParaRPr>
          </a:p>
          <a:p>
            <a:endParaRPr lang="en-GB" sz="3200" b="1" dirty="0">
              <a:solidFill>
                <a:schemeClr val="accent1">
                  <a:lumMod val="75000"/>
                </a:schemeClr>
              </a:solidFill>
              <a:latin typeface="Ubuntu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867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62135F2-7FA5-450C-9E5D-7BF18A6A96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ED47EB-3D56-4760-B15B-39D6F5DC7AD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004" y="787400"/>
            <a:ext cx="12159922" cy="6684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011CE4A-3D95-4C6F-AB9C-A2BD1BEBF3F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004" y="32940"/>
            <a:ext cx="9784296" cy="1989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22A915-C21F-48F0-89F9-96171801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Overall What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our players disliked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B5766E44-175A-47E1-B18C-122617C4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121" y="2341729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Would have like the Cat companion to have more of a </a:t>
            </a:r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role.</a:t>
            </a:r>
            <a:endParaRPr lang="en-GB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Found certain objects were to small to colour. </a:t>
            </a:r>
          </a:p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Would of liked to have more of a colour selection. </a:t>
            </a:r>
          </a:p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Would of liked to have the ability to Zoom-in closer. </a:t>
            </a:r>
          </a:p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Would of liked to been able to paint more than one single island. </a:t>
            </a:r>
          </a:p>
          <a:p>
            <a:pPr marL="0" indent="0">
              <a:buNone/>
            </a:pPr>
            <a:endParaRPr lang="en-GB" sz="3200" b="1" dirty="0">
              <a:solidFill>
                <a:schemeClr val="accent1">
                  <a:lumMod val="75000"/>
                </a:schemeClr>
              </a:solidFill>
              <a:latin typeface="Ubuntu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44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E5DA99-90B6-435C-8272-14277128256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EFC449-E6CE-4A19-B994-4DCADB1250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743" y="901152"/>
            <a:ext cx="11152513" cy="6200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E719D6F-1601-4B0E-88AE-8E42C37BFEF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04" y="-1192"/>
            <a:ext cx="81459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F6578A-E965-4027-94EA-B70CC958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What we thought went well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2456B3-EED4-4099-B15B-44BBF174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656" y="2506662"/>
            <a:ext cx="10515600" cy="4351338"/>
          </a:xfrm>
        </p:spPr>
        <p:txBody>
          <a:bodyPr/>
          <a:lstStyle/>
          <a:p>
            <a:r>
              <a:rPr lang="en-GB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Game concept was rapidly iterated to suit the brief accordingly</a:t>
            </a:r>
          </a:p>
          <a:p>
            <a:endParaRPr lang="en-GB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r>
              <a:rPr lang="en-GB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We had a dynamic game loop</a:t>
            </a:r>
          </a:p>
          <a:p>
            <a:endParaRPr lang="en-GB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r>
              <a:rPr lang="en-GB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Management </a:t>
            </a: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614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100A116-D542-449D-8999-F77CDB5E2F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8CBA400-17DD-4872-AC66-CC17B95A35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743" y="1079500"/>
            <a:ext cx="11152513" cy="6200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778ED9B-F4ED-4541-91DE-2588E1F79BE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4" y="-114300"/>
            <a:ext cx="82856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6F79C5-2849-4A5D-BC3A-A99FD87F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What could have gone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699E04-001D-40E3-B6D5-5276938CE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05125"/>
            <a:ext cx="10515600" cy="4351338"/>
          </a:xfrm>
        </p:spPr>
        <p:txBody>
          <a:bodyPr/>
          <a:lstStyle/>
          <a:p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Communication (emails)</a:t>
            </a:r>
          </a:p>
          <a:p>
            <a:endParaRPr lang="en-GB" sz="32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Certain aspects of our game weren’t as polished as we would have liked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0613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1280A6B-113F-4562-860C-C249592181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3342CFE-8EA2-4551-816F-7579E7BDC32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743" y="1079500"/>
            <a:ext cx="11152513" cy="6200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C29A84C-EB26-438D-99C7-F36DFFB408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96" y="-114300"/>
            <a:ext cx="69394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52A913-6B70-4E74-8E05-D3989078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If we were to continue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EEA68B4-AB47-46C9-BA3A-395E08DC95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60" y="2405063"/>
            <a:ext cx="5811288" cy="2702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C2B71F0-50E1-43AF-95E4-42CFCFDF0A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76" y="2403507"/>
            <a:ext cx="5813388" cy="27023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0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1280A6B-113F-4562-860C-C249592181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3342CFE-8EA2-4551-816F-7579E7BDC32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743" y="1079500"/>
            <a:ext cx="11152513" cy="6200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C29A84C-EB26-438D-99C7-F36DFFB408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96" y="-114300"/>
            <a:ext cx="69394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52A913-6B70-4E74-8E05-D3989078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If we were to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ABA8F2-E39A-45C5-AECE-6BF9DB5B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4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We would add the ability to allow the player to zoom.</a:t>
            </a:r>
          </a:p>
          <a:p>
            <a:endParaRPr lang="en-GB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r>
              <a:rPr lang="en-GB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We would add animations to the cat reacting more to the player’s actions. </a:t>
            </a:r>
          </a:p>
          <a:p>
            <a:endParaRPr lang="en-GB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r>
              <a:rPr lang="en-GB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 We would of liked to add more animal companions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. 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30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6F56548-94BB-42AA-B227-641A01609D4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0A05D16-D155-47F7-A26C-EB8B8586A17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04" y="0"/>
            <a:ext cx="6914096" cy="202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C5393D-58CC-4A34-AF37-3E72308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Management statistics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3600" y="2006600"/>
            <a:ext cx="78613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Overall hours logged (taken from project pivot report):</a:t>
            </a:r>
          </a:p>
          <a:p>
            <a:endParaRPr lang="en-GB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George:  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2w 3d 5h</a:t>
            </a:r>
            <a:endParaRPr lang="en-GB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pPr>
              <a:buFont typeface="Arial" pitchFamily="34" charset="0"/>
              <a:buChar char="•"/>
            </a:pPr>
            <a:endParaRPr lang="en-GB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Alex: 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4d 7h</a:t>
            </a:r>
            <a:b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Callum: 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1w 3d 5h 45m</a:t>
            </a:r>
            <a:endParaRPr lang="en-GB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pPr>
              <a:buFont typeface="Arial" pitchFamily="34" charset="0"/>
              <a:buChar char="•"/>
            </a:pPr>
            <a:endParaRPr lang="en-GB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Charlie: 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4d 2h</a:t>
            </a:r>
          </a:p>
          <a:p>
            <a:pPr>
              <a:buFont typeface="Arial" pitchFamily="34" charset="0"/>
              <a:buChar char="•"/>
            </a:pPr>
            <a:endParaRPr lang="en-GB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  <a:p>
            <a:pPr lvl="4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Total: 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6w 1d 3h 45m</a:t>
            </a:r>
            <a:endParaRPr lang="en-GB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91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D46ABDB-F254-4DED-B090-C63735EA43A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3622" y="2037792"/>
            <a:ext cx="5004756" cy="2782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D653E-F22B-4E07-92BC-28E660D1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6F56548-94BB-42AA-B227-641A01609D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46826" y="-752870"/>
            <a:ext cx="13222514" cy="81785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4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41208E7-ACA3-4EAF-913D-956A9C6854D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13" name="Picture 12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5541D27A-42E7-4A0C-92B3-75A984913A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8578" cy="2285427"/>
          </a:xfrm>
          <a:prstGeom prst="rect">
            <a:avLst/>
          </a:prstGeom>
        </p:spPr>
      </p:pic>
      <p:pic>
        <p:nvPicPr>
          <p:cNvPr id="12" name="Picture 11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E76B1AAE-AA24-4862-94C4-BB96982B3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7" y="1780998"/>
            <a:ext cx="11017525" cy="3947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B43310-D54F-4154-815F-16FFBB59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2" y="607721"/>
            <a:ext cx="2408853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Our brief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9E1913-3E3E-4B50-A58B-CB32B1863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423" y="3201576"/>
            <a:ext cx="9084734" cy="4383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Create a casual game that uses minimal input.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7CE52B5-71B1-4BF7-A523-9F7F2F226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19" y="3502722"/>
            <a:ext cx="2398888" cy="2398888"/>
          </a:xfrm>
          <a:prstGeom prst="rect">
            <a:avLst/>
          </a:prstGeom>
        </p:spPr>
      </p:pic>
      <p:pic>
        <p:nvPicPr>
          <p:cNvPr id="11" name="Picture 10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111629B6-A5EE-4B1E-8FC9-0F39543E5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72" y="5234405"/>
            <a:ext cx="2787171" cy="16235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55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83AE6878-BC32-46E8-B5C0-F7B7636B3F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14" name="Picture 13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D6894B4F-2F6F-409C-B0C5-9F5B50058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70" y="2119450"/>
            <a:ext cx="7742193" cy="4988001"/>
          </a:xfrm>
          <a:prstGeom prst="rect">
            <a:avLst/>
          </a:prstGeom>
        </p:spPr>
      </p:pic>
      <p:pic>
        <p:nvPicPr>
          <p:cNvPr id="13" name="Picture 12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537F16F6-17F0-4A0B-9439-CC73A33387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5" y="1660316"/>
            <a:ext cx="4690191" cy="3021712"/>
          </a:xfrm>
          <a:prstGeom prst="rect">
            <a:avLst/>
          </a:prstGeom>
        </p:spPr>
      </p:pic>
      <p:pic>
        <p:nvPicPr>
          <p:cNvPr id="12" name="Picture 11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B58B810D-5440-43BF-B929-A9AC171A3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" y="-71055"/>
            <a:ext cx="4418578" cy="2285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5DF66C-CF41-48E9-A159-EF9823B5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12" y="443049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Psychograph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3E7DA7-4966-4F5B-BE73-9BD42708D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806" y="2431296"/>
            <a:ext cx="3780291" cy="1894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Name: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Maarii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Age: 48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Occupation: Admin/Sales 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Marital Status: Married </a:t>
            </a:r>
          </a:p>
          <a:p>
            <a:pPr marL="0" indent="0">
              <a:buNone/>
            </a:pPr>
            <a:endParaRPr lang="en-GB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E44AF03-23DE-4320-B888-5EA7D271CA54}"/>
              </a:ext>
            </a:extLst>
          </p:cNvPr>
          <p:cNvSpPr txBox="1"/>
          <p:nvPr/>
        </p:nvSpPr>
        <p:spPr>
          <a:xfrm>
            <a:off x="4907788" y="3388295"/>
            <a:ext cx="27376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Likes: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Chocolates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Toffees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Biscuits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7970DE9-E745-4435-B51B-C98B9DB09142}"/>
              </a:ext>
            </a:extLst>
          </p:cNvPr>
          <p:cNvSpPr txBox="1"/>
          <p:nvPr/>
        </p:nvSpPr>
        <p:spPr>
          <a:xfrm>
            <a:off x="7119255" y="3696071"/>
            <a:ext cx="2376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Cats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Dogs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Horses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AF35236-33BC-4BAE-9C5D-C0987D6311FA}"/>
              </a:ext>
            </a:extLst>
          </p:cNvPr>
          <p:cNvSpPr txBox="1"/>
          <p:nvPr/>
        </p:nvSpPr>
        <p:spPr>
          <a:xfrm>
            <a:off x="4920403" y="4865623"/>
            <a:ext cx="3199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Dislikes: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Insects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Large Dogs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Scaled Creatures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2C5E2EF-CABB-41BE-A028-851D9070237C}"/>
              </a:ext>
            </a:extLst>
          </p:cNvPr>
          <p:cNvSpPr txBox="1"/>
          <p:nvPr/>
        </p:nvSpPr>
        <p:spPr>
          <a:xfrm>
            <a:off x="7182872" y="5173400"/>
            <a:ext cx="2249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Ubuntu" pitchFamily="34" charset="0"/>
              </a:rPr>
              <a:t>Heights</a:t>
            </a:r>
          </a:p>
          <a:p>
            <a:pPr lvl="1"/>
            <a:endParaRPr lang="en-US" sz="2000" dirty="0">
              <a:solidFill>
                <a:schemeClr val="accent1">
                  <a:lumMod val="75000"/>
                </a:schemeClr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44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41208E7-ACA3-4EAF-913D-956A9C6854D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13" name="Picture 12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5541D27A-42E7-4A0C-92B3-75A984913A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8578" cy="2285427"/>
          </a:xfrm>
          <a:prstGeom prst="rect">
            <a:avLst/>
          </a:prstGeom>
        </p:spPr>
      </p:pic>
      <p:pic>
        <p:nvPicPr>
          <p:cNvPr id="12" name="Picture 11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E76B1AAE-AA24-4862-94C4-BB96982B3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7" y="1780998"/>
            <a:ext cx="11017525" cy="3947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B43310-D54F-4154-815F-16FFBB59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2" y="607721"/>
            <a:ext cx="2408853" cy="1325563"/>
          </a:xfrm>
        </p:spPr>
        <p:txBody>
          <a:bodyPr/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Log Line</a:t>
            </a:r>
            <a:endParaRPr lang="en-GB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9E1913-3E3E-4B50-A58B-CB32B1863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477" y="2740257"/>
            <a:ext cx="9084734" cy="4383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Bring a world back to life, by colouring, to help Maarii the cat find her friends. </a:t>
            </a:r>
            <a:endParaRPr lang="en-GB" sz="4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7CE52B5-71B1-4BF7-A523-9F7F2F226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19" y="3502722"/>
            <a:ext cx="2398888" cy="2398888"/>
          </a:xfrm>
          <a:prstGeom prst="rect">
            <a:avLst/>
          </a:prstGeom>
        </p:spPr>
      </p:pic>
      <p:pic>
        <p:nvPicPr>
          <p:cNvPr id="11" name="Picture 10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111629B6-A5EE-4B1E-8FC9-0F39543E5B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72" y="5234405"/>
            <a:ext cx="2787171" cy="16235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55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39A127FD-D09A-421E-9595-4969C4EEAC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86770CF-AE4C-49F0-B76C-8BA98BC672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1518" y="1506079"/>
            <a:ext cx="3201011" cy="186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D1715C-B348-47F1-9347-6E95AF0A69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2538" y="4007123"/>
            <a:ext cx="3201011" cy="186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AEA750B-928E-40A7-A6A9-B6FC2AC90A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7877" y="4007123"/>
            <a:ext cx="3201011" cy="1864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5866EE-6A21-4019-9C64-E9436744E994}"/>
              </a:ext>
            </a:extLst>
          </p:cNvPr>
          <p:cNvSpPr txBox="1"/>
          <p:nvPr/>
        </p:nvSpPr>
        <p:spPr>
          <a:xfrm>
            <a:off x="4811874" y="2084470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Tap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C91CAA9-C4B8-431A-A6DB-723B548435F6}"/>
              </a:ext>
            </a:extLst>
          </p:cNvPr>
          <p:cNvSpPr txBox="1"/>
          <p:nvPr/>
        </p:nvSpPr>
        <p:spPr>
          <a:xfrm>
            <a:off x="7099045" y="4585513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Colour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C7D458B-3D8B-485C-A1A4-E3B8C1DA8E37}"/>
              </a:ext>
            </a:extLst>
          </p:cNvPr>
          <p:cNvSpPr txBox="1"/>
          <p:nvPr/>
        </p:nvSpPr>
        <p:spPr>
          <a:xfrm>
            <a:off x="2410263" y="4585513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rPr>
              <a:t>Reward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809076A-2513-40D1-944C-A0E7AE98436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0377" y="2249009"/>
            <a:ext cx="1975121" cy="1809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CE4889E-34DE-4035-8A86-A963D52103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8250951">
            <a:off x="5023152" y="4967057"/>
            <a:ext cx="1975121" cy="1809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44021A5-8AA6-4F5A-B507-60A1FAA0E1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5512390">
            <a:off x="2739943" y="2298671"/>
            <a:ext cx="1975121" cy="18094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6C8C4E1-8818-4947-AAD5-B34F3CE7A5A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004" y="4544"/>
            <a:ext cx="4074739" cy="186466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="" xmlns:a16="http://schemas.microsoft.com/office/drawing/2014/main" id="{897C939E-F582-43AE-BB4B-990B07EA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58" y="300079"/>
            <a:ext cx="3109938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Game Loop</a:t>
            </a:r>
          </a:p>
        </p:txBody>
      </p:sp>
      <p:pic>
        <p:nvPicPr>
          <p:cNvPr id="4098" name="Picture 2" descr="C:\Users\Games\Documents\GitHub\level-6-level-6-group-6\FinalAssets\CatSprites\LoungingCa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39300" y="4305300"/>
            <a:ext cx="2552700" cy="2552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4284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887303D-889B-40BE-A10F-75CE75D44B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10" name="Picture 2" descr="E:\PrototypeGIF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037" y="1473200"/>
            <a:ext cx="9287773" cy="482600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155C41-8AB2-4260-8DFA-B8F2C69C28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057" y="25400"/>
            <a:ext cx="4694996" cy="21618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1D695082-74C1-4FBA-A43F-00B6A9A86B16}"/>
              </a:ext>
            </a:extLst>
          </p:cNvPr>
          <p:cNvSpPr txBox="1">
            <a:spLocks/>
          </p:cNvSpPr>
          <p:nvPr/>
        </p:nvSpPr>
        <p:spPr>
          <a:xfrm>
            <a:off x="790258" y="452479"/>
            <a:ext cx="359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Alpha footage </a:t>
            </a:r>
            <a:endParaRPr lang="en-GB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1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887303D-889B-40BE-A10F-75CE75D44B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155C41-8AB2-4260-8DFA-B8F2C69C28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057" y="25400"/>
            <a:ext cx="4694996" cy="21618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1D695082-74C1-4FBA-A43F-00B6A9A86B16}"/>
              </a:ext>
            </a:extLst>
          </p:cNvPr>
          <p:cNvSpPr txBox="1">
            <a:spLocks/>
          </p:cNvSpPr>
          <p:nvPr/>
        </p:nvSpPr>
        <p:spPr>
          <a:xfrm>
            <a:off x="790258" y="452479"/>
            <a:ext cx="359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Alpha User feedback </a:t>
            </a:r>
            <a:endParaRPr lang="en-GB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</p:txBody>
      </p:sp>
      <p:pic>
        <p:nvPicPr>
          <p:cNvPr id="8" name="Picture 7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E76B1AAE-AA24-4862-94C4-BB96982B3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" y="1609548"/>
            <a:ext cx="11017525" cy="39476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FC9E1913-3E3E-4B50-A58B-CB32B1863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52" y="2474781"/>
            <a:ext cx="9084734" cy="4383219"/>
          </a:xfrm>
        </p:spPr>
        <p:txBody>
          <a:bodyPr>
            <a:normAutofit/>
          </a:bodyPr>
          <a:lstStyle/>
          <a:p>
            <a:pPr marL="0" indent="0"/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Simple to play </a:t>
            </a:r>
          </a:p>
          <a:p>
            <a:pPr marL="0" indent="0"/>
            <a:endParaRPr lang="en-GB" sz="40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  <a:p>
            <a:pPr marL="0" indent="0"/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Visual feedback was satisfying </a:t>
            </a:r>
          </a:p>
          <a:p>
            <a:pPr marL="0" indent="0"/>
            <a:endParaRPr lang="en-GB" sz="40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  <a:p>
            <a:pPr marL="0" indent="0"/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Would have liked to be able to select own colours </a:t>
            </a:r>
            <a:endParaRPr lang="en-GB" sz="4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1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887303D-889B-40BE-A10F-75CE75D44B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2053" name="Picture 5" descr="C:\Users\Games\Documents\GitHub\level-6-level-6-group-6\BetaGif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5600" y="1422401"/>
            <a:ext cx="9063522" cy="50752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155C41-8AB2-4260-8DFA-B8F2C69C28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057" y="25400"/>
            <a:ext cx="4694996" cy="21618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1D695082-74C1-4FBA-A43F-00B6A9A86B16}"/>
              </a:ext>
            </a:extLst>
          </p:cNvPr>
          <p:cNvSpPr txBox="1">
            <a:spLocks/>
          </p:cNvSpPr>
          <p:nvPr/>
        </p:nvSpPr>
        <p:spPr>
          <a:xfrm>
            <a:off x="790258" y="452479"/>
            <a:ext cx="359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Beta footage </a:t>
            </a:r>
            <a:endParaRPr lang="en-GB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1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887303D-889B-40BE-A10F-75CE75D44B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5258" y="-834451"/>
            <a:ext cx="13222514" cy="8178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155C41-8AB2-4260-8DFA-B8F2C69C28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057" y="25400"/>
            <a:ext cx="4694996" cy="21618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1D695082-74C1-4FBA-A43F-00B6A9A86B16}"/>
              </a:ext>
            </a:extLst>
          </p:cNvPr>
          <p:cNvSpPr txBox="1">
            <a:spLocks/>
          </p:cNvSpPr>
          <p:nvPr/>
        </p:nvSpPr>
        <p:spPr>
          <a:xfrm>
            <a:off x="790258" y="452479"/>
            <a:ext cx="359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Beta User feedback </a:t>
            </a:r>
            <a:endParaRPr lang="en-GB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</p:txBody>
      </p:sp>
      <p:pic>
        <p:nvPicPr>
          <p:cNvPr id="8" name="Picture 7" descr="A tree with a mountain in the background&#10;&#10;Description generated with high confidence">
            <a:extLst>
              <a:ext uri="{FF2B5EF4-FFF2-40B4-BE49-F238E27FC236}">
                <a16:creationId xmlns="" xmlns:a16="http://schemas.microsoft.com/office/drawing/2014/main" id="{E76B1AAE-AA24-4862-94C4-BB96982B3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7" y="1780998"/>
            <a:ext cx="11017525" cy="394762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FC9E1913-3E3E-4B50-A58B-CB32B1863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177" y="2189031"/>
            <a:ext cx="9084734" cy="4383219"/>
          </a:xfrm>
        </p:spPr>
        <p:txBody>
          <a:bodyPr>
            <a:normAutofit fontScale="92500"/>
          </a:bodyPr>
          <a:lstStyle/>
          <a:p>
            <a:pPr marL="0" indent="0"/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3D assests were more please to the eye. </a:t>
            </a:r>
          </a:p>
          <a:p>
            <a:pPr marL="0" indent="0"/>
            <a:endParaRPr lang="en-GB" sz="40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  <a:p>
            <a:pPr marL="0" indent="0"/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3D Environment created a more immersive experince.</a:t>
            </a:r>
          </a:p>
          <a:p>
            <a:pPr marL="0" indent="0"/>
            <a:endParaRPr lang="en-GB" sz="40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/>
            </a:endParaRPr>
          </a:p>
          <a:p>
            <a:pPr marL="0" indent="0"/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/>
              </a:rPr>
              <a:t>Would have liked to interact with the cat more </a:t>
            </a:r>
          </a:p>
        </p:txBody>
      </p:sp>
    </p:spTree>
    <p:extLst>
      <p:ext uri="{BB962C8B-B14F-4D97-AF65-F5344CB8AC3E}">
        <p14:creationId xmlns="" xmlns:p14="http://schemas.microsoft.com/office/powerpoint/2010/main" val="2041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372</Words>
  <Application>Microsoft Office PowerPoint</Application>
  <PresentationFormat>Custom</PresentationFormat>
  <Paragraphs>83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Our brief </vt:lpstr>
      <vt:lpstr>Psychograph </vt:lpstr>
      <vt:lpstr>Log Line</vt:lpstr>
      <vt:lpstr>Game Loop</vt:lpstr>
      <vt:lpstr>Slide 6</vt:lpstr>
      <vt:lpstr>Slide 7</vt:lpstr>
      <vt:lpstr>Slide 8</vt:lpstr>
      <vt:lpstr>Slide 9</vt:lpstr>
      <vt:lpstr>Slide 10</vt:lpstr>
      <vt:lpstr>Overall What our players liked</vt:lpstr>
      <vt:lpstr>Overall What our players disliked</vt:lpstr>
      <vt:lpstr>What we thought went well </vt:lpstr>
      <vt:lpstr>What could have gone better</vt:lpstr>
      <vt:lpstr>If we were to continue</vt:lpstr>
      <vt:lpstr>If we were to continue</vt:lpstr>
      <vt:lpstr>Management statistics </vt:lpstr>
      <vt:lpstr>Any questions?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Aurora</dc:title>
  <dc:creator>Callum Walsh (s177656)</dc:creator>
  <cp:lastModifiedBy>Games</cp:lastModifiedBy>
  <cp:revision>60</cp:revision>
  <dcterms:created xsi:type="dcterms:W3CDTF">2018-04-29T12:58:59Z</dcterms:created>
  <dcterms:modified xsi:type="dcterms:W3CDTF">2018-05-01T13:55:52Z</dcterms:modified>
</cp:coreProperties>
</file>